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" TargetMode="External"/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image" Target="../media/image-1-3.png"/><Relationship Id="rId5" Type="http://schemas.openxmlformats.org/officeDocument/2006/relationships/image" Target="../media/image-1-4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612821"/>
            <a:ext cx="666595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 que é o W3C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2779276"/>
            <a:ext cx="7477601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 World Wide Web Consortium (W3C) é uma comunidade internacional que desenvolve padrões para a web, garantindo sua crescimento a longo prazo. Foi fundado em 1994 por Tim Berners-Lee, o inventor da World Wide Web. O W3C trabalha em conjunto com organizações e indivíduos para estabelecer diretrizes e padrões abertos que promovem a evolução da web. Seu trabalho inclui não apenas a criação de especificações técnicas, mas também a promoção de boas práticas para o desenvolvimento web acessível e inovador.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
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
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Fonte: </a:t>
            </a:r>
            <a:pPr indent="0" marL="0">
              <a:lnSpc>
                <a:spcPts val="2799"/>
              </a:lnSpc>
              <a:buNone/>
            </a:pPr>
            <a:r>
              <a:rPr lang="en-US" sz="1750" u="sng" dirty="0">
                <a:solidFill>
                  <a:srgbClr val="F2B42D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https://www.w3.org/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6244471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19" y="6252091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6227802"/>
            <a:ext cx="3663077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Alexsander Holanda Barreto</a:t>
            </a:r>
            <a:endParaRPr lang="en-US" sz="2187" dirty="0"/>
          </a:p>
        </p:txBody>
      </p:sp>
      <p:pic>
        <p:nvPicPr>
          <p:cNvPr id="10" name="Image 3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683663"/>
            <a:ext cx="849141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Importância dos padrões da WEB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293346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Consistência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48389" y="3502819"/>
            <a:ext cx="2949416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adoção de padrões da web promove consistência na experiência do usuário, independentemente do dispositivo ou navegador utilizado. Isso é essencial para garantir a acessibilidade e usabilidade da web.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293346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Compatibilidade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847398" y="3502819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Padrões bem definidos facilitam a interoperabilidade entre diferentes tecnologias e plataformas, promovendo um ambiente web mais coeso e integrado.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293346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Inovação Sustentável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346406" y="3502819"/>
            <a:ext cx="2949416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Os padrões da web estimulam a inovação sustentável, permitindo o desenvolvimento de novas tecnologias de forma compatível e interoperável com o atual ecossistema da web.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827961"/>
            <a:ext cx="745331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Padrões de marcação (HTML)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799" y="1855589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35028" y="207776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Sintaxe Estruturada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5935028" y="2558177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 HTML fornece uma sintaxe estruturada para definir o conteúdo e a organização de uma página web, permitindo a criação de hierarquias claras e semânticas.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3633073"/>
            <a:ext cx="1110972" cy="199096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35028" y="3855244"/>
            <a:ext cx="427874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Compatibilidade com Dispositivos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5935028" y="4335661"/>
            <a:ext cx="786217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Os padrões HTML asseguram a compatibilidade com uma ampla gama de dispositivos, garantindo que o conteúdo seja acessível em vários contextos e tamanhos de tela.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562403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35028" y="5846207"/>
            <a:ext cx="344162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Semântica e Acessibilidade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5935028" y="632662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 HTML fornece elementos semânticos e acessíveis, facilitando a compreensão do conteúdo por mecanismos de busca e usuários com necessidades especiais.</a:t>
            </a:r>
            <a:endParaRPr lang="en-US" sz="175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515666"/>
            <a:ext cx="593538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Padrões de estilo (CSS)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71688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3099" y="2758559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27932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Estilização Flexível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273623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 CSS permite a estilização flexível de elementos HTML, fornecendo liberdade criativa aos designers e mantendo a separação entre estrutura e apresentação.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271688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47385" y="2758559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2793206"/>
            <a:ext cx="282963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Reutilização de Estilos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273623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Os padrões CSS promovem a reutilização de estilos, permitindo a aplicação consistente da identidade visual em toda a aplicação web.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446395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3099" y="5488067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522714"/>
            <a:ext cx="422457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Responsividade e Adaptabilidade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600313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 CSS oferece recursos para criar layouts responsivos, adaptando-se a diferentes tamanhos e orientações de tela.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869871"/>
            <a:ext cx="840533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Padrões de interação (JavaScript)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67833" y="2008584"/>
            <a:ext cx="27742" cy="5351026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2931616" y="2418219"/>
            <a:ext cx="777597" cy="27742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2431673" y="218217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581573" y="2223849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903702" y="223075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Interação Dinâmica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3903702" y="2711172"/>
            <a:ext cx="837819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 JavaScript possibilita a criação de interações dinâmicas e responsivas, aprimorando a experiência do usuário em aplicações web interativas.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931616" y="4275951"/>
            <a:ext cx="777597" cy="27742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2431673" y="4039910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581573" y="4081582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903702" y="4088487"/>
            <a:ext cx="307038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Manipulação de Eventos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3903702" y="4568904"/>
            <a:ext cx="837819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Os padrões JavaScript permitem a manipulação eficiente de eventos do usuário, como cliques, toques e movimentos, viabilizando interfaces intuitivas e reativas.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2931616" y="6133683"/>
            <a:ext cx="777597" cy="27742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2431673" y="5897642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581573" y="5939314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3903702" y="594621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Comunicação Remota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3903702" y="6426637"/>
            <a:ext cx="837819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 JavaScript oferece suporte a comunicações remotas, possibilitando interações em tempo real e a integração de APIs externas.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101923"/>
            <a:ext cx="651795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Padrões de acessibilidade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129552"/>
            <a:ext cx="4542115" cy="3094673"/>
          </a:xfrm>
          <a:prstGeom prst="roundRect">
            <a:avLst>
              <a:gd name="adj" fmla="val 12924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78230" y="237458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Design Inclusivo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78230" y="2855000"/>
            <a:ext cx="405205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Os padrões de acessibilidade promovem o design inclusivo, garantindo que pessoas com deficiências possam acessar e interagir com conteúdos da web de forma equitativa e independente.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2129552"/>
            <a:ext cx="4542115" cy="3094673"/>
          </a:xfrm>
          <a:prstGeom prst="roundRect">
            <a:avLst>
              <a:gd name="adj" fmla="val 12924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42516" y="2374583"/>
            <a:ext cx="405205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Compatibilidade com Tecnologias Assistivas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42516" y="3202186"/>
            <a:ext cx="405205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conformidade com padrões de acessibilidade viabiliza a compatibilidade com tecnologias assistivas, incluindo leitores de tela e dispositivos de entrada alternativos.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99" y="5446395"/>
            <a:ext cx="9306401" cy="1681282"/>
          </a:xfrm>
          <a:prstGeom prst="roundRect">
            <a:avLst>
              <a:gd name="adj" fmla="val 23789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078230" y="5691426"/>
            <a:ext cx="299704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Benefícios Empresariais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1078230" y="6171843"/>
            <a:ext cx="881634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implementação de padrões de acessibilidade pode resultar em benefícios significativos, incluindo alcance expandido e conformidade legal.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732121"/>
            <a:ext cx="556486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Padrões de segurança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2870835"/>
            <a:ext cx="444341" cy="4443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3537347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Proteção contra Ameaças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4364950"/>
            <a:ext cx="308895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Os padrões de segurança da web visam proteger as aplicações e os dados contra ameaças como ataques de injeção, Cross-Site Scripting (XSS) e sequestro de sessão.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602" y="2870835"/>
            <a:ext cx="444341" cy="44434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3537347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Privacidade e Confidencialidade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4364950"/>
            <a:ext cx="308895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Os padrões de segurança asseguram a privacidade e confidencialidade dos dados transmitidos e armazenados, mantendo a integridade das informações.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816" y="2870835"/>
            <a:ext cx="444341" cy="44434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3537347"/>
            <a:ext cx="281904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Criptografia Avançada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4017764"/>
            <a:ext cx="308907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utilização de criptografia avançada é um componente chave nos padrões de segurança, protegendo as comunicações e transações na web.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066806"/>
            <a:ext cx="713672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Futuro dos padrões da WEB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316605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5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3359706" y="426077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Inovação Contínua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48389" y="4741188"/>
            <a:ext cx="480012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 futuro dos padrões da web será marcado pela inovação contínua, com a evolução de novas tecnologias e abordagens para aprimorar a experiência do usuário e a interoperabilidade.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81768" y="3316605"/>
            <a:ext cx="4800124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200K</a:t>
            </a:r>
            <a:endParaRPr lang="en-US" sz="5249" dirty="0"/>
          </a:p>
        </p:txBody>
      </p:sp>
      <p:sp>
        <p:nvSpPr>
          <p:cNvPr id="9" name="Text 6"/>
          <p:cNvSpPr/>
          <p:nvPr/>
        </p:nvSpPr>
        <p:spPr>
          <a:xfrm>
            <a:off x="8467487" y="4260771"/>
            <a:ext cx="282856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Comunidade Engajada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481768" y="4741188"/>
            <a:ext cx="480012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comunidade global por trás dos padrões da web continuará a crescer, com centenas de milhares de profissionais contribuindo para moldar o futuro da web.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3767614"/>
            <a:ext cx="312693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Prof. Alexsander Barreto</a:t>
            </a:r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
</a:t>
            </a:r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Faculdade CCI</a:t>
            </a:r>
            <a:endParaRPr lang="en-US" sz="2187" dirty="0"/>
          </a:p>
        </p:txBody>
      </p:sp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2024-03-14T17:31:04Z</dcterms:created>
  <dcterms:modified xsi:type="dcterms:W3CDTF">2024-03-14T17:31:04Z</dcterms:modified>
</cp:coreProperties>
</file>